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07EC-BF40-406B-BB2F-9F64F52FF124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EE05-9DFA-49BB-A91B-6EE489CCC8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07EC-BF40-406B-BB2F-9F64F52FF124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EE05-9DFA-49BB-A91B-6EE489CCC8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07EC-BF40-406B-BB2F-9F64F52FF124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EE05-9DFA-49BB-A91B-6EE489CCC8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07EC-BF40-406B-BB2F-9F64F52FF124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EE05-9DFA-49BB-A91B-6EE489CCC8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07EC-BF40-406B-BB2F-9F64F52FF124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EE05-9DFA-49BB-A91B-6EE489CCC8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07EC-BF40-406B-BB2F-9F64F52FF124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EE05-9DFA-49BB-A91B-6EE489CCC8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07EC-BF40-406B-BB2F-9F64F52FF124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EE05-9DFA-49BB-A91B-6EE489CCC8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07EC-BF40-406B-BB2F-9F64F52FF124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EE05-9DFA-49BB-A91B-6EE489CCC8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07EC-BF40-406B-BB2F-9F64F52FF124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EE05-9DFA-49BB-A91B-6EE489CCC8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07EC-BF40-406B-BB2F-9F64F52FF124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EE05-9DFA-49BB-A91B-6EE489CCC8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07EC-BF40-406B-BB2F-9F64F52FF124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EE05-9DFA-49BB-A91B-6EE489CCC859}" type="slidenum">
              <a:rPr lang="en-US" smtClean="0"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21D07EC-BF40-406B-BB2F-9F64F52FF124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DFFEE05-9DFA-49BB-A91B-6EE489CCC8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7772400" cy="5973763"/>
          </a:xfrm>
        </p:spPr>
        <p:txBody>
          <a:bodyPr/>
          <a:lstStyle/>
          <a:p>
            <a:pPr algn="ctr"/>
            <a:r>
              <a:rPr lang="en-US" sz="6000" dirty="0" smtClean="0">
                <a:solidFill>
                  <a:srgbClr val="FF0000"/>
                </a:solidFill>
              </a:rPr>
              <a:t>CHILDREN’S LITERACY</a:t>
            </a:r>
            <a:br>
              <a:rPr lang="en-US" sz="6000" dirty="0" smtClean="0">
                <a:solidFill>
                  <a:srgbClr val="FF0000"/>
                </a:solidFill>
              </a:rPr>
            </a:br>
            <a:r>
              <a:rPr lang="en-US" sz="6000" dirty="0" smtClean="0">
                <a:solidFill>
                  <a:srgbClr val="FF0000"/>
                </a:solidFill>
              </a:rPr>
              <a:t>STARTS </a:t>
            </a:r>
            <a:br>
              <a:rPr lang="en-US" sz="6000" dirty="0" smtClean="0">
                <a:solidFill>
                  <a:srgbClr val="FF0000"/>
                </a:solidFill>
              </a:rPr>
            </a:br>
            <a:r>
              <a:rPr lang="en-US" sz="6000" dirty="0" smtClean="0">
                <a:solidFill>
                  <a:srgbClr val="FF0000"/>
                </a:solidFill>
              </a:rPr>
              <a:t>@ </a:t>
            </a:r>
            <a:br>
              <a:rPr lang="en-US" sz="6000" dirty="0" smtClean="0">
                <a:solidFill>
                  <a:srgbClr val="FF0000"/>
                </a:solidFill>
              </a:rPr>
            </a:br>
            <a:r>
              <a:rPr lang="en-US" sz="6000" dirty="0" smtClean="0">
                <a:solidFill>
                  <a:srgbClr val="FF0000"/>
                </a:solidFill>
              </a:rPr>
              <a:t>YOUR </a:t>
            </a:r>
            <a:br>
              <a:rPr lang="en-US" sz="6000" dirty="0" smtClean="0">
                <a:solidFill>
                  <a:srgbClr val="FF0000"/>
                </a:solidFill>
              </a:rPr>
            </a:br>
            <a:r>
              <a:rPr lang="en-US" sz="6000" dirty="0" smtClean="0">
                <a:solidFill>
                  <a:srgbClr val="FF0000"/>
                </a:solidFill>
              </a:rPr>
              <a:t>LIBRARY</a:t>
            </a:r>
            <a:r>
              <a:rPr lang="en-US" sz="6000" baseline="30000" dirty="0" smtClean="0">
                <a:solidFill>
                  <a:srgbClr val="FF0000"/>
                </a:solidFill>
              </a:rPr>
              <a:t>®</a:t>
            </a:r>
            <a:endParaRPr lang="en-US" sz="6000" baseline="30000" dirty="0">
              <a:solidFill>
                <a:srgbClr val="FF0000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295400" y="1219200"/>
            <a:ext cx="64008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124200"/>
            <a:ext cx="8229600" cy="31543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807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DID YOU KNOW?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2144" y="2286000"/>
            <a:ext cx="7125112" cy="405143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Slide 9</a:t>
            </a:r>
          </a:p>
          <a:p>
            <a:r>
              <a:rPr lang="en-US" dirty="0" smtClean="0"/>
              <a:t>Yellow background</a:t>
            </a:r>
          </a:p>
          <a:p>
            <a:r>
              <a:rPr lang="en-US" dirty="0" smtClean="0"/>
              <a:t>Photo of computer mouse</a:t>
            </a:r>
          </a:p>
          <a:p>
            <a:r>
              <a:rPr lang="en-US" dirty="0" smtClean="0"/>
              <a:t>Voiceover of text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90599" y="1447800"/>
            <a:ext cx="7125113" cy="14528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That libraries offer digital story books, children’s eBooks, and an online learning center.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871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WELL, DID YOU KNOW?		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2362200"/>
            <a:ext cx="7125112" cy="349659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Slide 10</a:t>
            </a:r>
          </a:p>
          <a:p>
            <a:r>
              <a:rPr lang="en-US" dirty="0" smtClean="0"/>
              <a:t>Yellow background</a:t>
            </a:r>
          </a:p>
          <a:p>
            <a:r>
              <a:rPr lang="en-US" dirty="0" smtClean="0"/>
              <a:t>Photo of Spanish book with eyeglasses</a:t>
            </a:r>
          </a:p>
          <a:p>
            <a:r>
              <a:rPr lang="en-US" dirty="0" smtClean="0"/>
              <a:t>Voiceover of text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90600" y="1371600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That the library has Spanish and bilingual books.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198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¿SABÍA USTED?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2438400"/>
            <a:ext cx="7125112" cy="342039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Slide 11:</a:t>
            </a:r>
          </a:p>
          <a:p>
            <a:r>
              <a:rPr lang="en-US" dirty="0" smtClean="0"/>
              <a:t>Yellow background.</a:t>
            </a:r>
          </a:p>
          <a:p>
            <a:r>
              <a:rPr lang="en-US" dirty="0" smtClean="0"/>
              <a:t>Same photo of Spanish book with eyeglasses.</a:t>
            </a:r>
          </a:p>
          <a:p>
            <a:r>
              <a:rPr lang="en-US" dirty="0" smtClean="0"/>
              <a:t>Voiceover of text in Spanish.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14400" y="1447800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err="1" smtClean="0">
                <a:solidFill>
                  <a:schemeClr val="tx1"/>
                </a:solidFill>
              </a:rPr>
              <a:t>Que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las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biblioecas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tienen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libros</a:t>
            </a:r>
            <a:r>
              <a:rPr lang="en-US" dirty="0" smtClean="0">
                <a:solidFill>
                  <a:schemeClr val="tx1"/>
                </a:solidFill>
              </a:rPr>
              <a:t> en </a:t>
            </a:r>
            <a:r>
              <a:rPr lang="en-US" dirty="0" err="1" smtClean="0">
                <a:solidFill>
                  <a:schemeClr val="tx1"/>
                </a:solidFill>
              </a:rPr>
              <a:t>español</a:t>
            </a:r>
            <a:r>
              <a:rPr lang="en-US" dirty="0" smtClean="0">
                <a:solidFill>
                  <a:schemeClr val="tx1"/>
                </a:solidFill>
              </a:rPr>
              <a:t> y </a:t>
            </a:r>
            <a:r>
              <a:rPr lang="en-US" dirty="0" err="1" smtClean="0">
                <a:solidFill>
                  <a:schemeClr val="tx1"/>
                </a:solidFill>
              </a:rPr>
              <a:t>bilingues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924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DID YOU KNOW?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2743200"/>
            <a:ext cx="7125112" cy="311559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Slide 12:</a:t>
            </a:r>
          </a:p>
          <a:p>
            <a:r>
              <a:rPr lang="en-US" dirty="0" smtClean="0"/>
              <a:t>Yellow background</a:t>
            </a:r>
          </a:p>
          <a:p>
            <a:r>
              <a:rPr lang="en-US" dirty="0" smtClean="0"/>
              <a:t>Photo of children doing homework</a:t>
            </a:r>
          </a:p>
          <a:p>
            <a:r>
              <a:rPr lang="en-US" dirty="0" smtClean="0"/>
              <a:t>Voiceover of text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90600" y="1371600"/>
            <a:ext cx="7125113" cy="2122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Since libraries have been offering free study rooms, homework help, and research assistance, kids have been learning a lot.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4358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DID YOU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2895600"/>
            <a:ext cx="7125112" cy="296319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Slide 13:</a:t>
            </a:r>
          </a:p>
          <a:p>
            <a:r>
              <a:rPr lang="en-US" dirty="0" smtClean="0"/>
              <a:t>Yellow background</a:t>
            </a:r>
          </a:p>
          <a:p>
            <a:r>
              <a:rPr lang="en-US" dirty="0" smtClean="0"/>
              <a:t>Photo of baby reading</a:t>
            </a:r>
          </a:p>
          <a:p>
            <a:r>
              <a:rPr lang="en-US" dirty="0" smtClean="0"/>
              <a:t>Voiceover of text.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90600" y="1290361"/>
            <a:ext cx="7125113" cy="22148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Libraries can offer children’s programs for infants, toddlers, and school children for all ages to learn.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810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DID YOU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3048000"/>
            <a:ext cx="7125112" cy="281079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Slide 14:</a:t>
            </a:r>
          </a:p>
          <a:p>
            <a:r>
              <a:rPr lang="en-US" dirty="0" smtClean="0"/>
              <a:t>Yellow background</a:t>
            </a:r>
          </a:p>
          <a:p>
            <a:r>
              <a:rPr lang="en-US" dirty="0" smtClean="0"/>
              <a:t>Photo of girl reading</a:t>
            </a:r>
          </a:p>
          <a:p>
            <a:r>
              <a:rPr lang="en-US" dirty="0" smtClean="0"/>
              <a:t>Voiceover of text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90600" y="1278815"/>
            <a:ext cx="7125113" cy="17691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Libraries can offer a great summer reading program for all ages.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2726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2895600"/>
            <a:ext cx="7125112" cy="296319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Slide 15:</a:t>
            </a:r>
          </a:p>
          <a:p>
            <a:r>
              <a:rPr lang="en-US" dirty="0" smtClean="0"/>
              <a:t>Yellow background</a:t>
            </a:r>
          </a:p>
          <a:p>
            <a:r>
              <a:rPr lang="en-US" dirty="0" smtClean="0"/>
              <a:t>Photo of woman with thumbs up</a:t>
            </a:r>
          </a:p>
          <a:p>
            <a:r>
              <a:rPr lang="en-US" dirty="0" smtClean="0"/>
              <a:t>Voiceover of text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DID YOU KNOW?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66800" y="1297287"/>
            <a:ext cx="7125113" cy="21317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Librarians are trained story tellers, instructors, research professionals and all around fun people to know.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6796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IF ONLY, DID </a:t>
            </a:r>
            <a:r>
              <a:rPr lang="en-US" dirty="0">
                <a:solidFill>
                  <a:srgbClr val="FF0000"/>
                </a:solidFill>
              </a:rPr>
              <a:t>YOU </a:t>
            </a:r>
            <a:r>
              <a:rPr lang="en-US" dirty="0" smtClean="0">
                <a:solidFill>
                  <a:srgbClr val="FF0000"/>
                </a:solidFill>
              </a:rPr>
              <a:t>KNOW!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2895600"/>
            <a:ext cx="7125112" cy="296319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Slide 16:</a:t>
            </a:r>
          </a:p>
          <a:p>
            <a:r>
              <a:rPr lang="en-US" dirty="0" smtClean="0"/>
              <a:t>Yellow background</a:t>
            </a:r>
          </a:p>
          <a:p>
            <a:r>
              <a:rPr lang="en-US" dirty="0" smtClean="0"/>
              <a:t>Photo of library street sign</a:t>
            </a:r>
          </a:p>
          <a:p>
            <a:r>
              <a:rPr lang="en-US" dirty="0" smtClean="0"/>
              <a:t>Voiceover of text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66800" y="1371600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Children’s Literacy Starts @ Your Library®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1963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OH, YOU DID KNOW THAT?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Slide 17:</a:t>
            </a:r>
          </a:p>
          <a:p>
            <a:r>
              <a:rPr lang="en-US" dirty="0" smtClean="0"/>
              <a:t>Yellow background</a:t>
            </a:r>
          </a:p>
          <a:p>
            <a:r>
              <a:rPr lang="en-US" dirty="0" smtClean="0"/>
              <a:t>No photo, only text</a:t>
            </a:r>
          </a:p>
          <a:p>
            <a:r>
              <a:rPr lang="en-US" dirty="0" smtClean="0"/>
              <a:t>Voiceover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0106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WELL THAT’S GREAT!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2743200"/>
            <a:ext cx="7125112" cy="311559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Slide 18:</a:t>
            </a:r>
          </a:p>
          <a:p>
            <a:r>
              <a:rPr lang="en-US" dirty="0" smtClean="0"/>
              <a:t>Yellow background</a:t>
            </a:r>
          </a:p>
          <a:p>
            <a:r>
              <a:rPr lang="en-US" dirty="0" smtClean="0"/>
              <a:t>No photo, only text, again</a:t>
            </a:r>
          </a:p>
          <a:p>
            <a:r>
              <a:rPr lang="en-US" dirty="0" smtClean="0"/>
              <a:t>Voiceover of text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66800" y="1290361"/>
            <a:ext cx="7125113" cy="17576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Now bring your kids to the library, so they can know these things too!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DID YOU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Slide 1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Use </a:t>
            </a:r>
            <a:r>
              <a:rPr lang="en-US" dirty="0" err="1" smtClean="0">
                <a:solidFill>
                  <a:schemeClr val="tx1"/>
                </a:solidFill>
              </a:rPr>
              <a:t>Educreation</a:t>
            </a:r>
            <a:r>
              <a:rPr lang="en-US" dirty="0" smtClean="0">
                <a:solidFill>
                  <a:schemeClr val="tx1"/>
                </a:solidFill>
              </a:rPr>
              <a:t> application for presentation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 yellow background is used throughout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Show a photo of a library street sign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Voiceover of the text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Piano music playing in the background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8492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Slide 19:</a:t>
            </a:r>
          </a:p>
          <a:p>
            <a:r>
              <a:rPr lang="en-US" dirty="0" smtClean="0"/>
              <a:t>Yellow background</a:t>
            </a:r>
          </a:p>
          <a:p>
            <a:r>
              <a:rPr lang="en-US" dirty="0" err="1" smtClean="0"/>
              <a:t>Wordle</a:t>
            </a:r>
            <a:r>
              <a:rPr lang="en-US" dirty="0" smtClean="0"/>
              <a:t> of keywords used in the presentation</a:t>
            </a:r>
          </a:p>
          <a:p>
            <a:r>
              <a:rPr lang="en-US" dirty="0" smtClean="0"/>
              <a:t>No voiceover for this slide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5439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Slide 20:</a:t>
            </a:r>
          </a:p>
          <a:p>
            <a:r>
              <a:rPr lang="en-US" dirty="0" smtClean="0"/>
              <a:t>Yellow background</a:t>
            </a:r>
          </a:p>
          <a:p>
            <a:r>
              <a:rPr lang="en-US" dirty="0" smtClean="0"/>
              <a:t>Text showing the four core competencies use from ALA and ALSC</a:t>
            </a:r>
          </a:p>
          <a:p>
            <a:r>
              <a:rPr lang="en-US" dirty="0" smtClean="0"/>
              <a:t>No voiceover on this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825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Slide 21:</a:t>
            </a:r>
          </a:p>
          <a:p>
            <a:r>
              <a:rPr lang="en-US" dirty="0" smtClean="0"/>
              <a:t>Yellow background</a:t>
            </a:r>
          </a:p>
          <a:p>
            <a:r>
              <a:rPr lang="en-US" dirty="0" smtClean="0"/>
              <a:t>Text of first group of references</a:t>
            </a:r>
          </a:p>
          <a:p>
            <a:r>
              <a:rPr lang="en-US" dirty="0" smtClean="0"/>
              <a:t>No voiceover on this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2068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Slide </a:t>
            </a:r>
            <a:r>
              <a:rPr lang="en-US" dirty="0" smtClean="0"/>
              <a:t>22:</a:t>
            </a:r>
            <a:endParaRPr lang="en-US" dirty="0"/>
          </a:p>
          <a:p>
            <a:r>
              <a:rPr lang="en-US" dirty="0"/>
              <a:t>Yellow background</a:t>
            </a:r>
          </a:p>
          <a:p>
            <a:r>
              <a:rPr lang="en-US" dirty="0"/>
              <a:t>Text of </a:t>
            </a:r>
            <a:r>
              <a:rPr lang="en-US" dirty="0" smtClean="0"/>
              <a:t>second </a:t>
            </a:r>
            <a:r>
              <a:rPr lang="en-US" dirty="0"/>
              <a:t>group of references</a:t>
            </a:r>
          </a:p>
          <a:p>
            <a:r>
              <a:rPr lang="en-US" dirty="0"/>
              <a:t>No voiceover on this </a:t>
            </a:r>
            <a:r>
              <a:rPr lang="en-US" dirty="0" smtClean="0"/>
              <a:t>slide</a:t>
            </a:r>
          </a:p>
          <a:p>
            <a:r>
              <a:rPr lang="en-US" dirty="0" smtClean="0"/>
              <a:t>Piano music continues until presentation ends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682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14700"/>
            <a:ext cx="7125113" cy="92447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SABIA USTED?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71800"/>
            <a:ext cx="8229600" cy="31543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Slide 2:</a:t>
            </a:r>
          </a:p>
          <a:p>
            <a:r>
              <a:rPr lang="en-US" dirty="0" smtClean="0"/>
              <a:t>Use the same photo of the street sign</a:t>
            </a:r>
          </a:p>
          <a:p>
            <a:r>
              <a:rPr lang="en-US" dirty="0" smtClean="0"/>
              <a:t>Text the same question as previous, but in Spanish</a:t>
            </a:r>
          </a:p>
          <a:p>
            <a:r>
              <a:rPr lang="en-US" dirty="0" smtClean="0"/>
              <a:t>Voiceover the text in Spanish 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219200" y="12192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 smtClean="0"/>
              <a:t>Que</a:t>
            </a:r>
            <a:r>
              <a:rPr lang="en-US" dirty="0" smtClean="0"/>
              <a:t> la </a:t>
            </a:r>
            <a:r>
              <a:rPr lang="en-US" dirty="0" err="1" smtClean="0"/>
              <a:t>alfabetizacion</a:t>
            </a:r>
            <a:r>
              <a:rPr lang="en-US" dirty="0" smtClean="0"/>
              <a:t> </a:t>
            </a:r>
            <a:r>
              <a:rPr lang="en-US" dirty="0" err="1" smtClean="0"/>
              <a:t>comienza</a:t>
            </a:r>
            <a:r>
              <a:rPr lang="en-US" dirty="0" smtClean="0"/>
              <a:t> en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biblioteca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251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EVERYONE KNOWS THAT RIGHT?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Slide 3:</a:t>
            </a:r>
          </a:p>
          <a:p>
            <a:r>
              <a:rPr lang="en-US" dirty="0" smtClean="0"/>
              <a:t>No photo</a:t>
            </a:r>
          </a:p>
          <a:p>
            <a:r>
              <a:rPr lang="en-US" dirty="0" smtClean="0"/>
              <a:t>Only black text on a yellow background</a:t>
            </a:r>
          </a:p>
          <a:p>
            <a:r>
              <a:rPr lang="en-US" dirty="0" smtClean="0"/>
              <a:t>Voiceover the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28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25113" cy="9244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WELL, DID YOU KNOW?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2773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Slide 4:</a:t>
            </a:r>
          </a:p>
          <a:p>
            <a:r>
              <a:rPr lang="en-US" dirty="0" smtClean="0"/>
              <a:t>Yellow background</a:t>
            </a:r>
          </a:p>
          <a:p>
            <a:r>
              <a:rPr lang="en-US" dirty="0" smtClean="0"/>
              <a:t>Photo of infant holding parent’s finger</a:t>
            </a:r>
          </a:p>
          <a:p>
            <a:r>
              <a:rPr lang="en-US" dirty="0" smtClean="0"/>
              <a:t>Voiceover text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143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That children’s literacy rates increase when their first teachers, YOU PARENTS, get involved with your children’s reading.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770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9622"/>
            <a:ext cx="7125113" cy="92447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DID YOU KNOW?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2305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Slide 5:</a:t>
            </a:r>
          </a:p>
          <a:p>
            <a:r>
              <a:rPr lang="en-US" dirty="0" smtClean="0"/>
              <a:t>Yellow background</a:t>
            </a:r>
          </a:p>
          <a:p>
            <a:r>
              <a:rPr lang="en-US" dirty="0" smtClean="0"/>
              <a:t>Photo of children’s library books</a:t>
            </a:r>
          </a:p>
          <a:p>
            <a:r>
              <a:rPr lang="en-US" dirty="0" smtClean="0"/>
              <a:t>Voiceover text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1143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That librarians have baby board books, beginning readers, fairy tales, children’s music and movies you can borrow for FREE.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503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18525"/>
            <a:ext cx="7125113" cy="92447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DID YOU KNOW?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590800"/>
            <a:ext cx="7696200" cy="35353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Slide 6:</a:t>
            </a:r>
          </a:p>
          <a:p>
            <a:r>
              <a:rPr lang="en-US" dirty="0" smtClean="0"/>
              <a:t>Yellow background</a:t>
            </a:r>
          </a:p>
          <a:p>
            <a:r>
              <a:rPr lang="en-US" dirty="0" smtClean="0"/>
              <a:t>Photo of </a:t>
            </a:r>
            <a:r>
              <a:rPr lang="en-US" dirty="0" err="1" smtClean="0"/>
              <a:t>España</a:t>
            </a:r>
            <a:r>
              <a:rPr lang="en-US" dirty="0" smtClean="0"/>
              <a:t> fan</a:t>
            </a:r>
          </a:p>
          <a:p>
            <a:r>
              <a:rPr lang="en-US" dirty="0" smtClean="0"/>
              <a:t>Voiceover text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1143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That many librarians speak Spanish.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360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94725"/>
            <a:ext cx="7125113" cy="92447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¿SABÍA USTED?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590800"/>
            <a:ext cx="7772400" cy="35353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Slide 7:</a:t>
            </a:r>
          </a:p>
          <a:p>
            <a:r>
              <a:rPr lang="en-US" dirty="0" smtClean="0"/>
              <a:t>Yellow background</a:t>
            </a:r>
          </a:p>
          <a:p>
            <a:r>
              <a:rPr lang="en-US" dirty="0" smtClean="0"/>
              <a:t>Using same </a:t>
            </a:r>
            <a:r>
              <a:rPr lang="en-US" dirty="0" err="1" smtClean="0"/>
              <a:t>España</a:t>
            </a:r>
            <a:r>
              <a:rPr lang="en-US" dirty="0" smtClean="0"/>
              <a:t> fan photo</a:t>
            </a:r>
          </a:p>
          <a:p>
            <a:r>
              <a:rPr lang="en-US" dirty="0" smtClean="0"/>
              <a:t>Voice over Spanish text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1219200"/>
            <a:ext cx="8229600" cy="938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bibliotecarios</a:t>
            </a:r>
            <a:r>
              <a:rPr lang="en-US" dirty="0" smtClean="0"/>
              <a:t> </a:t>
            </a:r>
            <a:r>
              <a:rPr lang="en-US" dirty="0" err="1" smtClean="0"/>
              <a:t>hablen</a:t>
            </a:r>
            <a:r>
              <a:rPr lang="en-US" dirty="0" smtClean="0"/>
              <a:t> </a:t>
            </a:r>
            <a:r>
              <a:rPr lang="en-US" dirty="0" err="1" smtClean="0"/>
              <a:t>español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59102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DID YOU KNOW?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2362200"/>
            <a:ext cx="7125112" cy="349659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Slide 8</a:t>
            </a:r>
          </a:p>
          <a:p>
            <a:r>
              <a:rPr lang="en-US" dirty="0" smtClean="0"/>
              <a:t>Yellow background</a:t>
            </a:r>
          </a:p>
          <a:p>
            <a:r>
              <a:rPr lang="en-US" dirty="0" smtClean="0"/>
              <a:t>Photo of computer lab</a:t>
            </a:r>
          </a:p>
          <a:p>
            <a:r>
              <a:rPr lang="en-US" dirty="0" smtClean="0"/>
              <a:t>Voiceover the text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90600" y="1285181"/>
            <a:ext cx="7391400" cy="15342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That libraries have FREE computers just for kids and FREE </a:t>
            </a:r>
            <a:r>
              <a:rPr lang="en-US" dirty="0" err="1" smtClean="0">
                <a:solidFill>
                  <a:schemeClr val="tx1"/>
                </a:solidFill>
              </a:rPr>
              <a:t>WiFi</a:t>
            </a:r>
            <a:r>
              <a:rPr lang="en-US" dirty="0" smtClean="0">
                <a:solidFill>
                  <a:schemeClr val="tx1"/>
                </a:solidFill>
              </a:rPr>
              <a:t> for online learning.	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945603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58</TotalTime>
  <Words>638</Words>
  <Application>Microsoft Office PowerPoint</Application>
  <PresentationFormat>On-screen Show (4:3)</PresentationFormat>
  <Paragraphs>125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Spring</vt:lpstr>
      <vt:lpstr>CHILDREN’S LITERACY STARTS  @  YOUR  LIBRARY®</vt:lpstr>
      <vt:lpstr>DID YOU KNOW?</vt:lpstr>
      <vt:lpstr>SABIA USTED?</vt:lpstr>
      <vt:lpstr>EVERYONE KNOWS THAT RIGHT?</vt:lpstr>
      <vt:lpstr>WELL, DID YOU KNOW?</vt:lpstr>
      <vt:lpstr>DID YOU KNOW?</vt:lpstr>
      <vt:lpstr>DID YOU KNOW?</vt:lpstr>
      <vt:lpstr>¿SABÍA USTED?</vt:lpstr>
      <vt:lpstr>DID YOU KNOW? </vt:lpstr>
      <vt:lpstr>DID YOU KNOW?</vt:lpstr>
      <vt:lpstr>WELL, DID YOU KNOW?  </vt:lpstr>
      <vt:lpstr>¿SABÍA USTED?</vt:lpstr>
      <vt:lpstr>DID YOU KNOW?</vt:lpstr>
      <vt:lpstr>DID YOU KNOW?</vt:lpstr>
      <vt:lpstr>DID YOU KNOW?</vt:lpstr>
      <vt:lpstr>DID YOU KNOW?</vt:lpstr>
      <vt:lpstr>IF ONLY, DID YOU KNOW!</vt:lpstr>
      <vt:lpstr>OH, YOU DID KNOW THAT?</vt:lpstr>
      <vt:lpstr>WELL THAT’S GREAT!</vt:lpstr>
      <vt:lpstr>PowerPoint Presentation</vt:lpstr>
      <vt:lpstr>PowerPoint Presentation</vt:lpstr>
      <vt:lpstr>PowerPoint Presentation</vt:lpstr>
      <vt:lpstr>PowerPoint Presentation</vt:lpstr>
    </vt:vector>
  </TitlesOfParts>
  <Company>Warner Brothers Movie World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DID YOU KNOW?</dc:title>
  <dc:creator>Beast</dc:creator>
  <cp:lastModifiedBy>Beast</cp:lastModifiedBy>
  <cp:revision>9</cp:revision>
  <dcterms:created xsi:type="dcterms:W3CDTF">2014-03-02T22:48:28Z</dcterms:created>
  <dcterms:modified xsi:type="dcterms:W3CDTF">2014-03-02T23:46:48Z</dcterms:modified>
</cp:coreProperties>
</file>